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</p:sldMasterIdLst>
  <p:notesMasterIdLst>
    <p:notesMasterId r:id="rId22"/>
  </p:notesMasterIdLst>
  <p:sldIdLst>
    <p:sldId id="256" r:id="rId2"/>
    <p:sldId id="260" r:id="rId3"/>
    <p:sldId id="261" r:id="rId4"/>
    <p:sldId id="264" r:id="rId5"/>
    <p:sldId id="265" r:id="rId6"/>
    <p:sldId id="267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8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5DDA8F-5357-4E92-833F-1C840176374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33DEC9A-966B-417F-853E-C72FB4129D3F}">
      <dgm:prSet/>
      <dgm:spPr/>
      <dgm:t>
        <a:bodyPr/>
        <a:lstStyle/>
        <a:p>
          <a:r>
            <a:rPr lang="en-US"/>
            <a:t>The CORONA VIRUS pandemic has had a significant impact on public health.</a:t>
          </a:r>
        </a:p>
      </dgm:t>
    </dgm:pt>
    <dgm:pt modelId="{90155180-3F7B-4D49-A681-3794265FFD64}" type="parTrans" cxnId="{5E29535C-C207-4AB7-9477-DF6F2C46C625}">
      <dgm:prSet/>
      <dgm:spPr/>
      <dgm:t>
        <a:bodyPr/>
        <a:lstStyle/>
        <a:p>
          <a:endParaRPr lang="en-US"/>
        </a:p>
      </dgm:t>
    </dgm:pt>
    <dgm:pt modelId="{C6A75A06-0F77-4C06-B8E2-23B749D062C0}" type="sibTrans" cxnId="{5E29535C-C207-4AB7-9477-DF6F2C46C625}">
      <dgm:prSet/>
      <dgm:spPr/>
      <dgm:t>
        <a:bodyPr/>
        <a:lstStyle/>
        <a:p>
          <a:endParaRPr lang="en-US"/>
        </a:p>
      </dgm:t>
    </dgm:pt>
    <dgm:pt modelId="{F8B337EE-34C0-490E-9175-0846AD15AB07}">
      <dgm:prSet/>
      <dgm:spPr/>
      <dgm:t>
        <a:bodyPr/>
        <a:lstStyle/>
        <a:p>
          <a:r>
            <a:rPr lang="en-US"/>
            <a:t>created an urgent need for data-driven insights to understand the spread of the virus.</a:t>
          </a:r>
        </a:p>
      </dgm:t>
    </dgm:pt>
    <dgm:pt modelId="{737FDA81-BF10-4A4C-99C1-7B7A3BB8FDCA}" type="parTrans" cxnId="{09FE08C4-95E0-4AA1-AA39-FB19A6861166}">
      <dgm:prSet/>
      <dgm:spPr/>
      <dgm:t>
        <a:bodyPr/>
        <a:lstStyle/>
        <a:p>
          <a:endParaRPr lang="en-US"/>
        </a:p>
      </dgm:t>
    </dgm:pt>
    <dgm:pt modelId="{0A386AA0-9653-4060-A872-80E7C28476A7}" type="sibTrans" cxnId="{09FE08C4-95E0-4AA1-AA39-FB19A6861166}">
      <dgm:prSet/>
      <dgm:spPr/>
      <dgm:t>
        <a:bodyPr/>
        <a:lstStyle/>
        <a:p>
          <a:endParaRPr lang="en-US"/>
        </a:p>
      </dgm:t>
    </dgm:pt>
    <dgm:pt modelId="{D9B005CE-DB65-4033-9AEB-CA7EFD88AC2A}">
      <dgm:prSet/>
      <dgm:spPr/>
      <dgm:t>
        <a:bodyPr/>
        <a:lstStyle/>
        <a:p>
          <a:r>
            <a:rPr lang="en-US"/>
            <a:t>As a Data Analyst, I am working on tasked with analyzing a CORONA VIRUS dataset to derive meaningful insights and findings Using MySQL workbench.</a:t>
          </a:r>
        </a:p>
      </dgm:t>
    </dgm:pt>
    <dgm:pt modelId="{2A6BE487-2948-429A-8BD5-2CE6883EEB8C}" type="parTrans" cxnId="{F6E4CC44-FEC5-4A85-9B86-CD1B36454722}">
      <dgm:prSet/>
      <dgm:spPr/>
      <dgm:t>
        <a:bodyPr/>
        <a:lstStyle/>
        <a:p>
          <a:endParaRPr lang="en-US"/>
        </a:p>
      </dgm:t>
    </dgm:pt>
    <dgm:pt modelId="{B0200BA6-010D-4392-B7B2-D64EA836F90A}" type="sibTrans" cxnId="{F6E4CC44-FEC5-4A85-9B86-CD1B36454722}">
      <dgm:prSet/>
      <dgm:spPr/>
      <dgm:t>
        <a:bodyPr/>
        <a:lstStyle/>
        <a:p>
          <a:endParaRPr lang="en-US"/>
        </a:p>
      </dgm:t>
    </dgm:pt>
    <dgm:pt modelId="{62272E28-B147-4FE0-9BB1-FDCE2512A749}" type="pres">
      <dgm:prSet presAssocID="{265DDA8F-5357-4E92-833F-1C840176374F}" presName="outerComposite" presStyleCnt="0">
        <dgm:presLayoutVars>
          <dgm:chMax val="5"/>
          <dgm:dir/>
          <dgm:resizeHandles val="exact"/>
        </dgm:presLayoutVars>
      </dgm:prSet>
      <dgm:spPr/>
    </dgm:pt>
    <dgm:pt modelId="{097CE3E9-C531-421B-8BD3-9FBEF4A71298}" type="pres">
      <dgm:prSet presAssocID="{265DDA8F-5357-4E92-833F-1C840176374F}" presName="dummyMaxCanvas" presStyleCnt="0">
        <dgm:presLayoutVars/>
      </dgm:prSet>
      <dgm:spPr/>
    </dgm:pt>
    <dgm:pt modelId="{7814C6B8-3227-489B-B2D7-0DC773E386FD}" type="pres">
      <dgm:prSet presAssocID="{265DDA8F-5357-4E92-833F-1C840176374F}" presName="ThreeNodes_1" presStyleLbl="node1" presStyleIdx="0" presStyleCnt="3">
        <dgm:presLayoutVars>
          <dgm:bulletEnabled val="1"/>
        </dgm:presLayoutVars>
      </dgm:prSet>
      <dgm:spPr/>
    </dgm:pt>
    <dgm:pt modelId="{AA88EAAE-F215-49DB-A07C-E0C38EAD629B}" type="pres">
      <dgm:prSet presAssocID="{265DDA8F-5357-4E92-833F-1C840176374F}" presName="ThreeNodes_2" presStyleLbl="node1" presStyleIdx="1" presStyleCnt="3">
        <dgm:presLayoutVars>
          <dgm:bulletEnabled val="1"/>
        </dgm:presLayoutVars>
      </dgm:prSet>
      <dgm:spPr/>
    </dgm:pt>
    <dgm:pt modelId="{5FA39333-7DB1-4F96-B384-8252988A91DB}" type="pres">
      <dgm:prSet presAssocID="{265DDA8F-5357-4E92-833F-1C840176374F}" presName="ThreeNodes_3" presStyleLbl="node1" presStyleIdx="2" presStyleCnt="3">
        <dgm:presLayoutVars>
          <dgm:bulletEnabled val="1"/>
        </dgm:presLayoutVars>
      </dgm:prSet>
      <dgm:spPr/>
    </dgm:pt>
    <dgm:pt modelId="{1E7187BE-7A7B-479A-B332-326D03C13BA3}" type="pres">
      <dgm:prSet presAssocID="{265DDA8F-5357-4E92-833F-1C840176374F}" presName="ThreeConn_1-2" presStyleLbl="fgAccFollowNode1" presStyleIdx="0" presStyleCnt="2">
        <dgm:presLayoutVars>
          <dgm:bulletEnabled val="1"/>
        </dgm:presLayoutVars>
      </dgm:prSet>
      <dgm:spPr/>
    </dgm:pt>
    <dgm:pt modelId="{B5247698-F137-402C-BBB0-4C584580851F}" type="pres">
      <dgm:prSet presAssocID="{265DDA8F-5357-4E92-833F-1C840176374F}" presName="ThreeConn_2-3" presStyleLbl="fgAccFollowNode1" presStyleIdx="1" presStyleCnt="2">
        <dgm:presLayoutVars>
          <dgm:bulletEnabled val="1"/>
        </dgm:presLayoutVars>
      </dgm:prSet>
      <dgm:spPr/>
    </dgm:pt>
    <dgm:pt modelId="{197A9AC3-D22C-4CBC-B975-82BC0CBC8264}" type="pres">
      <dgm:prSet presAssocID="{265DDA8F-5357-4E92-833F-1C840176374F}" presName="ThreeNodes_1_text" presStyleLbl="node1" presStyleIdx="2" presStyleCnt="3">
        <dgm:presLayoutVars>
          <dgm:bulletEnabled val="1"/>
        </dgm:presLayoutVars>
      </dgm:prSet>
      <dgm:spPr/>
    </dgm:pt>
    <dgm:pt modelId="{46F9878F-EE66-40DD-AAB9-DC57C77C21A3}" type="pres">
      <dgm:prSet presAssocID="{265DDA8F-5357-4E92-833F-1C840176374F}" presName="ThreeNodes_2_text" presStyleLbl="node1" presStyleIdx="2" presStyleCnt="3">
        <dgm:presLayoutVars>
          <dgm:bulletEnabled val="1"/>
        </dgm:presLayoutVars>
      </dgm:prSet>
      <dgm:spPr/>
    </dgm:pt>
    <dgm:pt modelId="{5C3E13E4-23E2-43AC-922A-301E97302DA7}" type="pres">
      <dgm:prSet presAssocID="{265DDA8F-5357-4E92-833F-1C840176374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DBC920A-F7D7-465B-8288-2B0227D40D9E}" type="presOf" srcId="{C6A75A06-0F77-4C06-B8E2-23B749D062C0}" destId="{1E7187BE-7A7B-479A-B332-326D03C13BA3}" srcOrd="0" destOrd="0" presId="urn:microsoft.com/office/officeart/2005/8/layout/vProcess5"/>
    <dgm:cxn modelId="{375D070B-189F-404A-9B29-DD90AB977101}" type="presOf" srcId="{D9B005CE-DB65-4033-9AEB-CA7EFD88AC2A}" destId="{5FA39333-7DB1-4F96-B384-8252988A91DB}" srcOrd="0" destOrd="0" presId="urn:microsoft.com/office/officeart/2005/8/layout/vProcess5"/>
    <dgm:cxn modelId="{AE05410B-CDF5-41FE-8B66-FA3149D5D9D5}" type="presOf" srcId="{0A386AA0-9653-4060-A872-80E7C28476A7}" destId="{B5247698-F137-402C-BBB0-4C584580851F}" srcOrd="0" destOrd="0" presId="urn:microsoft.com/office/officeart/2005/8/layout/vProcess5"/>
    <dgm:cxn modelId="{512F432A-1CDA-4B18-8337-026C68DF1BB1}" type="presOf" srcId="{D9B005CE-DB65-4033-9AEB-CA7EFD88AC2A}" destId="{5C3E13E4-23E2-43AC-922A-301E97302DA7}" srcOrd="1" destOrd="0" presId="urn:microsoft.com/office/officeart/2005/8/layout/vProcess5"/>
    <dgm:cxn modelId="{5E29535C-C207-4AB7-9477-DF6F2C46C625}" srcId="{265DDA8F-5357-4E92-833F-1C840176374F}" destId="{033DEC9A-966B-417F-853E-C72FB4129D3F}" srcOrd="0" destOrd="0" parTransId="{90155180-3F7B-4D49-A681-3794265FFD64}" sibTransId="{C6A75A06-0F77-4C06-B8E2-23B749D062C0}"/>
    <dgm:cxn modelId="{F6E4CC44-FEC5-4A85-9B86-CD1B36454722}" srcId="{265DDA8F-5357-4E92-833F-1C840176374F}" destId="{D9B005CE-DB65-4033-9AEB-CA7EFD88AC2A}" srcOrd="2" destOrd="0" parTransId="{2A6BE487-2948-429A-8BD5-2CE6883EEB8C}" sibTransId="{B0200BA6-010D-4392-B7B2-D64EA836F90A}"/>
    <dgm:cxn modelId="{ECB02171-3976-4977-83A8-81CC079A522E}" type="presOf" srcId="{033DEC9A-966B-417F-853E-C72FB4129D3F}" destId="{7814C6B8-3227-489B-B2D7-0DC773E386FD}" srcOrd="0" destOrd="0" presId="urn:microsoft.com/office/officeart/2005/8/layout/vProcess5"/>
    <dgm:cxn modelId="{A1265E80-FD56-407A-99FC-7ACA8DE466AA}" type="presOf" srcId="{265DDA8F-5357-4E92-833F-1C840176374F}" destId="{62272E28-B147-4FE0-9BB1-FDCE2512A749}" srcOrd="0" destOrd="0" presId="urn:microsoft.com/office/officeart/2005/8/layout/vProcess5"/>
    <dgm:cxn modelId="{0544F298-300B-470E-9B53-4596120E4C92}" type="presOf" srcId="{F8B337EE-34C0-490E-9175-0846AD15AB07}" destId="{AA88EAAE-F215-49DB-A07C-E0C38EAD629B}" srcOrd="0" destOrd="0" presId="urn:microsoft.com/office/officeart/2005/8/layout/vProcess5"/>
    <dgm:cxn modelId="{698F68A9-F104-49D7-8803-65A46698C35E}" type="presOf" srcId="{033DEC9A-966B-417F-853E-C72FB4129D3F}" destId="{197A9AC3-D22C-4CBC-B975-82BC0CBC8264}" srcOrd="1" destOrd="0" presId="urn:microsoft.com/office/officeart/2005/8/layout/vProcess5"/>
    <dgm:cxn modelId="{09FE08C4-95E0-4AA1-AA39-FB19A6861166}" srcId="{265DDA8F-5357-4E92-833F-1C840176374F}" destId="{F8B337EE-34C0-490E-9175-0846AD15AB07}" srcOrd="1" destOrd="0" parTransId="{737FDA81-BF10-4A4C-99C1-7B7A3BB8FDCA}" sibTransId="{0A386AA0-9653-4060-A872-80E7C28476A7}"/>
    <dgm:cxn modelId="{2983E1E9-6B66-4848-A6F1-FBF9E05676E1}" type="presOf" srcId="{F8B337EE-34C0-490E-9175-0846AD15AB07}" destId="{46F9878F-EE66-40DD-AAB9-DC57C77C21A3}" srcOrd="1" destOrd="0" presId="urn:microsoft.com/office/officeart/2005/8/layout/vProcess5"/>
    <dgm:cxn modelId="{0DF4A146-4EEF-4850-86BC-478FE48E6A31}" type="presParOf" srcId="{62272E28-B147-4FE0-9BB1-FDCE2512A749}" destId="{097CE3E9-C531-421B-8BD3-9FBEF4A71298}" srcOrd="0" destOrd="0" presId="urn:microsoft.com/office/officeart/2005/8/layout/vProcess5"/>
    <dgm:cxn modelId="{4A1A9615-E08D-4D86-ABFF-18F8D5C35331}" type="presParOf" srcId="{62272E28-B147-4FE0-9BB1-FDCE2512A749}" destId="{7814C6B8-3227-489B-B2D7-0DC773E386FD}" srcOrd="1" destOrd="0" presId="urn:microsoft.com/office/officeart/2005/8/layout/vProcess5"/>
    <dgm:cxn modelId="{76CB06A0-09E5-4982-9D01-B17E7552A86B}" type="presParOf" srcId="{62272E28-B147-4FE0-9BB1-FDCE2512A749}" destId="{AA88EAAE-F215-49DB-A07C-E0C38EAD629B}" srcOrd="2" destOrd="0" presId="urn:microsoft.com/office/officeart/2005/8/layout/vProcess5"/>
    <dgm:cxn modelId="{22D37AF1-49F8-48E4-877A-58AF05198716}" type="presParOf" srcId="{62272E28-B147-4FE0-9BB1-FDCE2512A749}" destId="{5FA39333-7DB1-4F96-B384-8252988A91DB}" srcOrd="3" destOrd="0" presId="urn:microsoft.com/office/officeart/2005/8/layout/vProcess5"/>
    <dgm:cxn modelId="{C33D81A1-10E1-46F2-9E50-D4F24D8FEC98}" type="presParOf" srcId="{62272E28-B147-4FE0-9BB1-FDCE2512A749}" destId="{1E7187BE-7A7B-479A-B332-326D03C13BA3}" srcOrd="4" destOrd="0" presId="urn:microsoft.com/office/officeart/2005/8/layout/vProcess5"/>
    <dgm:cxn modelId="{4A35EC10-3ED2-4EE9-B9E8-37A613F2DB50}" type="presParOf" srcId="{62272E28-B147-4FE0-9BB1-FDCE2512A749}" destId="{B5247698-F137-402C-BBB0-4C584580851F}" srcOrd="5" destOrd="0" presId="urn:microsoft.com/office/officeart/2005/8/layout/vProcess5"/>
    <dgm:cxn modelId="{1A1683BF-271F-48EE-AFC1-33DE0D88A262}" type="presParOf" srcId="{62272E28-B147-4FE0-9BB1-FDCE2512A749}" destId="{197A9AC3-D22C-4CBC-B975-82BC0CBC8264}" srcOrd="6" destOrd="0" presId="urn:microsoft.com/office/officeart/2005/8/layout/vProcess5"/>
    <dgm:cxn modelId="{318931E9-1BE7-4843-B19B-E66C54946835}" type="presParOf" srcId="{62272E28-B147-4FE0-9BB1-FDCE2512A749}" destId="{46F9878F-EE66-40DD-AAB9-DC57C77C21A3}" srcOrd="7" destOrd="0" presId="urn:microsoft.com/office/officeart/2005/8/layout/vProcess5"/>
    <dgm:cxn modelId="{DC542ACD-05CA-443F-941D-6F1DF191B0D2}" type="presParOf" srcId="{62272E28-B147-4FE0-9BB1-FDCE2512A749}" destId="{5C3E13E4-23E2-43AC-922A-301E97302DA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E2150E-31DE-4E38-8783-B70FB41DC90F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6ADDB2E-250C-47A2-A6CA-3C46D9F83C5A}">
      <dgm:prSet custT="1"/>
      <dgm:spPr/>
      <dgm:t>
        <a:bodyPr/>
        <a:lstStyle/>
        <a:p>
          <a:r>
            <a:rPr lang="en-US" sz="1800" b="1" dirty="0">
              <a:highlight>
                <a:srgbClr val="008080"/>
              </a:highlight>
            </a:rPr>
            <a:t>Description of each column in our   dataset:</a:t>
          </a:r>
        </a:p>
      </dgm:t>
    </dgm:pt>
    <dgm:pt modelId="{CFF03994-D20D-4A70-BE10-9106C6BDD984}" type="parTrans" cxnId="{DFFC6F6E-2F61-43AC-9DA7-2C5212C1F909}">
      <dgm:prSet/>
      <dgm:spPr/>
      <dgm:t>
        <a:bodyPr/>
        <a:lstStyle/>
        <a:p>
          <a:endParaRPr lang="en-US"/>
        </a:p>
      </dgm:t>
    </dgm:pt>
    <dgm:pt modelId="{20DC5B8E-9A8D-4E55-9C93-8E34DB695B23}" type="sibTrans" cxnId="{DFFC6F6E-2F61-43AC-9DA7-2C5212C1F909}">
      <dgm:prSet/>
      <dgm:spPr/>
      <dgm:t>
        <a:bodyPr/>
        <a:lstStyle/>
        <a:p>
          <a:endParaRPr lang="en-US"/>
        </a:p>
      </dgm:t>
    </dgm:pt>
    <dgm:pt modelId="{68566A51-0A6C-4B43-8248-308B6747D699}">
      <dgm:prSet/>
      <dgm:spPr/>
      <dgm:t>
        <a:bodyPr/>
        <a:lstStyle/>
        <a:p>
          <a:r>
            <a:rPr lang="en-US"/>
            <a:t>Province: Geographic subdivision within a country/region.</a:t>
          </a:r>
        </a:p>
      </dgm:t>
    </dgm:pt>
    <dgm:pt modelId="{EA5F8D11-80E3-4EFA-8802-910D103F39B0}" type="parTrans" cxnId="{7C4A1553-1569-4748-A36E-3452A267B3D5}">
      <dgm:prSet/>
      <dgm:spPr/>
      <dgm:t>
        <a:bodyPr/>
        <a:lstStyle/>
        <a:p>
          <a:endParaRPr lang="en-US"/>
        </a:p>
      </dgm:t>
    </dgm:pt>
    <dgm:pt modelId="{2D256C01-ACED-4458-B4A5-EB781532E032}" type="sibTrans" cxnId="{7C4A1553-1569-4748-A36E-3452A267B3D5}">
      <dgm:prSet/>
      <dgm:spPr/>
      <dgm:t>
        <a:bodyPr/>
        <a:lstStyle/>
        <a:p>
          <a:endParaRPr lang="en-US"/>
        </a:p>
      </dgm:t>
    </dgm:pt>
    <dgm:pt modelId="{1E4B95E2-6302-442E-802C-ACD03C003D9D}">
      <dgm:prSet/>
      <dgm:spPr/>
      <dgm:t>
        <a:bodyPr/>
        <a:lstStyle/>
        <a:p>
          <a:r>
            <a:rPr lang="en-US"/>
            <a:t>Country/Region: Geographic entity where data is recorded.</a:t>
          </a:r>
        </a:p>
      </dgm:t>
    </dgm:pt>
    <dgm:pt modelId="{37EBFBE0-05C7-4F81-886A-7AF408132551}" type="parTrans" cxnId="{12D6BDBE-C462-4B38-8B15-3C9DC8EA9765}">
      <dgm:prSet/>
      <dgm:spPr/>
      <dgm:t>
        <a:bodyPr/>
        <a:lstStyle/>
        <a:p>
          <a:endParaRPr lang="en-US"/>
        </a:p>
      </dgm:t>
    </dgm:pt>
    <dgm:pt modelId="{9E63EF89-4EC2-4384-A985-16C8A536AE40}" type="sibTrans" cxnId="{12D6BDBE-C462-4B38-8B15-3C9DC8EA9765}">
      <dgm:prSet/>
      <dgm:spPr/>
      <dgm:t>
        <a:bodyPr/>
        <a:lstStyle/>
        <a:p>
          <a:endParaRPr lang="en-US"/>
        </a:p>
      </dgm:t>
    </dgm:pt>
    <dgm:pt modelId="{1FF8A65C-2900-4BCA-BC39-7306E2F96C13}">
      <dgm:prSet/>
      <dgm:spPr/>
      <dgm:t>
        <a:bodyPr/>
        <a:lstStyle/>
        <a:p>
          <a:r>
            <a:rPr lang="en-US"/>
            <a:t>Latitude: North-south position on Earth's surface.</a:t>
          </a:r>
        </a:p>
      </dgm:t>
    </dgm:pt>
    <dgm:pt modelId="{40861CBD-3D96-485C-94B4-30C7CD260538}" type="parTrans" cxnId="{179AF9C8-EF2D-4F13-8BDE-505C4860ADC0}">
      <dgm:prSet/>
      <dgm:spPr/>
      <dgm:t>
        <a:bodyPr/>
        <a:lstStyle/>
        <a:p>
          <a:endParaRPr lang="en-US"/>
        </a:p>
      </dgm:t>
    </dgm:pt>
    <dgm:pt modelId="{B8E7BE28-38AC-4788-A74D-837EBDCA4FD4}" type="sibTrans" cxnId="{179AF9C8-EF2D-4F13-8BDE-505C4860ADC0}">
      <dgm:prSet/>
      <dgm:spPr/>
      <dgm:t>
        <a:bodyPr/>
        <a:lstStyle/>
        <a:p>
          <a:endParaRPr lang="en-US"/>
        </a:p>
      </dgm:t>
    </dgm:pt>
    <dgm:pt modelId="{0CADB55E-1FFA-4F69-AF2C-825E9F30DB30}">
      <dgm:prSet/>
      <dgm:spPr/>
      <dgm:t>
        <a:bodyPr/>
        <a:lstStyle/>
        <a:p>
          <a:r>
            <a:rPr lang="en-US"/>
            <a:t>Longitude: East-west position on Earth's surface.</a:t>
          </a:r>
        </a:p>
      </dgm:t>
    </dgm:pt>
    <dgm:pt modelId="{90D34EBA-653D-44FB-99B9-60E13A23CD38}" type="parTrans" cxnId="{BFE146A3-0A1B-471A-A488-1DA9B1B3B665}">
      <dgm:prSet/>
      <dgm:spPr/>
      <dgm:t>
        <a:bodyPr/>
        <a:lstStyle/>
        <a:p>
          <a:endParaRPr lang="en-US"/>
        </a:p>
      </dgm:t>
    </dgm:pt>
    <dgm:pt modelId="{4586C1FB-4D9F-4ABD-B26A-28828B0B5C24}" type="sibTrans" cxnId="{BFE146A3-0A1B-471A-A488-1DA9B1B3B665}">
      <dgm:prSet/>
      <dgm:spPr/>
      <dgm:t>
        <a:bodyPr/>
        <a:lstStyle/>
        <a:p>
          <a:endParaRPr lang="en-US"/>
        </a:p>
      </dgm:t>
    </dgm:pt>
    <dgm:pt modelId="{F101AE39-612C-4AFF-B05E-19E18B008E2C}">
      <dgm:prSet/>
      <dgm:spPr/>
      <dgm:t>
        <a:bodyPr/>
        <a:lstStyle/>
        <a:p>
          <a:r>
            <a:rPr lang="en-US"/>
            <a:t>Date: Recorded date of CORONA VIRUS data.</a:t>
          </a:r>
        </a:p>
      </dgm:t>
    </dgm:pt>
    <dgm:pt modelId="{8E37DA16-51E4-4FDB-BF47-928EA4BBDB20}" type="parTrans" cxnId="{805D4D3A-1995-409F-BA7C-23542DE74C2B}">
      <dgm:prSet/>
      <dgm:spPr/>
      <dgm:t>
        <a:bodyPr/>
        <a:lstStyle/>
        <a:p>
          <a:endParaRPr lang="en-US"/>
        </a:p>
      </dgm:t>
    </dgm:pt>
    <dgm:pt modelId="{F1E7D7E1-A6DD-46EC-9A51-D405BBD0D808}" type="sibTrans" cxnId="{805D4D3A-1995-409F-BA7C-23542DE74C2B}">
      <dgm:prSet/>
      <dgm:spPr/>
      <dgm:t>
        <a:bodyPr/>
        <a:lstStyle/>
        <a:p>
          <a:endParaRPr lang="en-US"/>
        </a:p>
      </dgm:t>
    </dgm:pt>
    <dgm:pt modelId="{1213F643-2371-4C99-A9AB-8FE5504CBA79}">
      <dgm:prSet/>
      <dgm:spPr/>
      <dgm:t>
        <a:bodyPr/>
        <a:lstStyle/>
        <a:p>
          <a:r>
            <a:rPr lang="en-US"/>
            <a:t>Confirmed: Number of diagnosed CORONA VIRUS cases.</a:t>
          </a:r>
        </a:p>
      </dgm:t>
    </dgm:pt>
    <dgm:pt modelId="{F8EDD116-84FB-4410-9CC1-CA3D6C899BBC}" type="parTrans" cxnId="{1116A40B-659B-4880-9E15-B385FE65AC9B}">
      <dgm:prSet/>
      <dgm:spPr/>
      <dgm:t>
        <a:bodyPr/>
        <a:lstStyle/>
        <a:p>
          <a:endParaRPr lang="en-US"/>
        </a:p>
      </dgm:t>
    </dgm:pt>
    <dgm:pt modelId="{77A8232C-9F9A-4ACD-9330-023394DE3B3E}" type="sibTrans" cxnId="{1116A40B-659B-4880-9E15-B385FE65AC9B}">
      <dgm:prSet/>
      <dgm:spPr/>
      <dgm:t>
        <a:bodyPr/>
        <a:lstStyle/>
        <a:p>
          <a:endParaRPr lang="en-US"/>
        </a:p>
      </dgm:t>
    </dgm:pt>
    <dgm:pt modelId="{1D54466C-1D0E-4E7E-A732-295E757B7C03}">
      <dgm:prSet/>
      <dgm:spPr/>
      <dgm:t>
        <a:bodyPr/>
        <a:lstStyle/>
        <a:p>
          <a:r>
            <a:rPr lang="en-US"/>
            <a:t>Deaths: Number of CORONA VIRUS related deaths.</a:t>
          </a:r>
        </a:p>
      </dgm:t>
    </dgm:pt>
    <dgm:pt modelId="{D3004917-E71A-4CBC-892E-76C1E6A61AE1}" type="parTrans" cxnId="{9E738F82-B21A-40B4-8109-5FAC2DD48707}">
      <dgm:prSet/>
      <dgm:spPr/>
      <dgm:t>
        <a:bodyPr/>
        <a:lstStyle/>
        <a:p>
          <a:endParaRPr lang="en-US"/>
        </a:p>
      </dgm:t>
    </dgm:pt>
    <dgm:pt modelId="{81E301EB-7FFD-4587-99BF-4F715985D780}" type="sibTrans" cxnId="{9E738F82-B21A-40B4-8109-5FAC2DD48707}">
      <dgm:prSet/>
      <dgm:spPr/>
      <dgm:t>
        <a:bodyPr/>
        <a:lstStyle/>
        <a:p>
          <a:endParaRPr lang="en-US"/>
        </a:p>
      </dgm:t>
    </dgm:pt>
    <dgm:pt modelId="{71D25059-B4B9-4F4A-9325-F14553088D58}">
      <dgm:prSet/>
      <dgm:spPr/>
      <dgm:t>
        <a:bodyPr/>
        <a:lstStyle/>
        <a:p>
          <a:r>
            <a:rPr lang="en-US"/>
            <a:t>Recovered: Number of recovered CORONA VIRUS cases.</a:t>
          </a:r>
        </a:p>
      </dgm:t>
    </dgm:pt>
    <dgm:pt modelId="{A872A7D3-3455-4B6C-8290-2A02B55582D5}" type="parTrans" cxnId="{843B1CEA-0CF9-4334-A449-6AF3C64C480E}">
      <dgm:prSet/>
      <dgm:spPr/>
      <dgm:t>
        <a:bodyPr/>
        <a:lstStyle/>
        <a:p>
          <a:endParaRPr lang="en-US"/>
        </a:p>
      </dgm:t>
    </dgm:pt>
    <dgm:pt modelId="{A456B872-E536-4809-912C-7F19CCF3871E}" type="sibTrans" cxnId="{843B1CEA-0CF9-4334-A449-6AF3C64C480E}">
      <dgm:prSet/>
      <dgm:spPr/>
      <dgm:t>
        <a:bodyPr/>
        <a:lstStyle/>
        <a:p>
          <a:endParaRPr lang="en-US"/>
        </a:p>
      </dgm:t>
    </dgm:pt>
    <dgm:pt modelId="{BA71BD1E-A664-4A4C-87C0-5A3F05C33841}" type="pres">
      <dgm:prSet presAssocID="{2EE2150E-31DE-4E38-8783-B70FB41DC90F}" presName="vert0" presStyleCnt="0">
        <dgm:presLayoutVars>
          <dgm:dir/>
          <dgm:animOne val="branch"/>
          <dgm:animLvl val="lvl"/>
        </dgm:presLayoutVars>
      </dgm:prSet>
      <dgm:spPr/>
    </dgm:pt>
    <dgm:pt modelId="{3FBFBDEB-BA7F-441E-911F-618253A6D955}" type="pres">
      <dgm:prSet presAssocID="{B6ADDB2E-250C-47A2-A6CA-3C46D9F83C5A}" presName="thickLine" presStyleLbl="alignNode1" presStyleIdx="0" presStyleCnt="9"/>
      <dgm:spPr/>
    </dgm:pt>
    <dgm:pt modelId="{92A0E8D8-C035-4B5C-B703-AD975681F9F9}" type="pres">
      <dgm:prSet presAssocID="{B6ADDB2E-250C-47A2-A6CA-3C46D9F83C5A}" presName="horz1" presStyleCnt="0"/>
      <dgm:spPr/>
    </dgm:pt>
    <dgm:pt modelId="{636D8E58-3D9D-45B3-8C0F-90A686161BBC}" type="pres">
      <dgm:prSet presAssocID="{B6ADDB2E-250C-47A2-A6CA-3C46D9F83C5A}" presName="tx1" presStyleLbl="revTx" presStyleIdx="0" presStyleCnt="9"/>
      <dgm:spPr/>
    </dgm:pt>
    <dgm:pt modelId="{B6CED0E9-ADC0-4F7E-8226-00DEB6DDEBDB}" type="pres">
      <dgm:prSet presAssocID="{B6ADDB2E-250C-47A2-A6CA-3C46D9F83C5A}" presName="vert1" presStyleCnt="0"/>
      <dgm:spPr/>
    </dgm:pt>
    <dgm:pt modelId="{A5D0F7E1-CA12-4EB7-B97E-0EC8794F0546}" type="pres">
      <dgm:prSet presAssocID="{68566A51-0A6C-4B43-8248-308B6747D699}" presName="thickLine" presStyleLbl="alignNode1" presStyleIdx="1" presStyleCnt="9"/>
      <dgm:spPr/>
    </dgm:pt>
    <dgm:pt modelId="{8C7E350D-EFE5-479D-B4EA-E3D510B6A943}" type="pres">
      <dgm:prSet presAssocID="{68566A51-0A6C-4B43-8248-308B6747D699}" presName="horz1" presStyleCnt="0"/>
      <dgm:spPr/>
    </dgm:pt>
    <dgm:pt modelId="{317A76A9-0E97-4C59-B825-6F9B37FD2CD3}" type="pres">
      <dgm:prSet presAssocID="{68566A51-0A6C-4B43-8248-308B6747D699}" presName="tx1" presStyleLbl="revTx" presStyleIdx="1" presStyleCnt="9"/>
      <dgm:spPr/>
    </dgm:pt>
    <dgm:pt modelId="{CACEE8D0-897A-4130-A096-E7097EBE3DD4}" type="pres">
      <dgm:prSet presAssocID="{68566A51-0A6C-4B43-8248-308B6747D699}" presName="vert1" presStyleCnt="0"/>
      <dgm:spPr/>
    </dgm:pt>
    <dgm:pt modelId="{A5F690FF-F2BE-4B68-8472-BB59CCCA9164}" type="pres">
      <dgm:prSet presAssocID="{1E4B95E2-6302-442E-802C-ACD03C003D9D}" presName="thickLine" presStyleLbl="alignNode1" presStyleIdx="2" presStyleCnt="9"/>
      <dgm:spPr/>
    </dgm:pt>
    <dgm:pt modelId="{E3FEBEE9-AA43-49C0-BE1B-FD94604C76CB}" type="pres">
      <dgm:prSet presAssocID="{1E4B95E2-6302-442E-802C-ACD03C003D9D}" presName="horz1" presStyleCnt="0"/>
      <dgm:spPr/>
    </dgm:pt>
    <dgm:pt modelId="{731ADF37-95A2-4642-9D96-728376A46D07}" type="pres">
      <dgm:prSet presAssocID="{1E4B95E2-6302-442E-802C-ACD03C003D9D}" presName="tx1" presStyleLbl="revTx" presStyleIdx="2" presStyleCnt="9"/>
      <dgm:spPr/>
    </dgm:pt>
    <dgm:pt modelId="{37E495B4-DA31-4600-AA18-9064B2098050}" type="pres">
      <dgm:prSet presAssocID="{1E4B95E2-6302-442E-802C-ACD03C003D9D}" presName="vert1" presStyleCnt="0"/>
      <dgm:spPr/>
    </dgm:pt>
    <dgm:pt modelId="{FA30B38E-8D64-4374-90C9-E0CF8C9617D6}" type="pres">
      <dgm:prSet presAssocID="{1FF8A65C-2900-4BCA-BC39-7306E2F96C13}" presName="thickLine" presStyleLbl="alignNode1" presStyleIdx="3" presStyleCnt="9"/>
      <dgm:spPr/>
    </dgm:pt>
    <dgm:pt modelId="{E15449ED-558A-4FBE-8094-CABE5C8B67B7}" type="pres">
      <dgm:prSet presAssocID="{1FF8A65C-2900-4BCA-BC39-7306E2F96C13}" presName="horz1" presStyleCnt="0"/>
      <dgm:spPr/>
    </dgm:pt>
    <dgm:pt modelId="{087EC9CB-4C35-4FD8-B406-289688B2BEC8}" type="pres">
      <dgm:prSet presAssocID="{1FF8A65C-2900-4BCA-BC39-7306E2F96C13}" presName="tx1" presStyleLbl="revTx" presStyleIdx="3" presStyleCnt="9"/>
      <dgm:spPr/>
    </dgm:pt>
    <dgm:pt modelId="{16A90EDE-7B1B-4294-833C-050377744BD0}" type="pres">
      <dgm:prSet presAssocID="{1FF8A65C-2900-4BCA-BC39-7306E2F96C13}" presName="vert1" presStyleCnt="0"/>
      <dgm:spPr/>
    </dgm:pt>
    <dgm:pt modelId="{1F7CEC06-7507-47E4-8B86-B67704F91BD1}" type="pres">
      <dgm:prSet presAssocID="{0CADB55E-1FFA-4F69-AF2C-825E9F30DB30}" presName="thickLine" presStyleLbl="alignNode1" presStyleIdx="4" presStyleCnt="9"/>
      <dgm:spPr/>
    </dgm:pt>
    <dgm:pt modelId="{C441BC31-DD0E-4667-8AF0-E2A8E9591542}" type="pres">
      <dgm:prSet presAssocID="{0CADB55E-1FFA-4F69-AF2C-825E9F30DB30}" presName="horz1" presStyleCnt="0"/>
      <dgm:spPr/>
    </dgm:pt>
    <dgm:pt modelId="{0F7A6043-D3E5-4BC1-8FE9-BC8118FCECDC}" type="pres">
      <dgm:prSet presAssocID="{0CADB55E-1FFA-4F69-AF2C-825E9F30DB30}" presName="tx1" presStyleLbl="revTx" presStyleIdx="4" presStyleCnt="9"/>
      <dgm:spPr/>
    </dgm:pt>
    <dgm:pt modelId="{452678C5-ED0F-44C7-B484-D26F8D719E62}" type="pres">
      <dgm:prSet presAssocID="{0CADB55E-1FFA-4F69-AF2C-825E9F30DB30}" presName="vert1" presStyleCnt="0"/>
      <dgm:spPr/>
    </dgm:pt>
    <dgm:pt modelId="{47F0D3B4-10EE-40EE-ADFA-2176AF7866EA}" type="pres">
      <dgm:prSet presAssocID="{F101AE39-612C-4AFF-B05E-19E18B008E2C}" presName="thickLine" presStyleLbl="alignNode1" presStyleIdx="5" presStyleCnt="9"/>
      <dgm:spPr/>
    </dgm:pt>
    <dgm:pt modelId="{5D39E581-FFDF-4D60-AB32-429FA55DF678}" type="pres">
      <dgm:prSet presAssocID="{F101AE39-612C-4AFF-B05E-19E18B008E2C}" presName="horz1" presStyleCnt="0"/>
      <dgm:spPr/>
    </dgm:pt>
    <dgm:pt modelId="{534EDA41-6464-49F6-8349-01159960294D}" type="pres">
      <dgm:prSet presAssocID="{F101AE39-612C-4AFF-B05E-19E18B008E2C}" presName="tx1" presStyleLbl="revTx" presStyleIdx="5" presStyleCnt="9"/>
      <dgm:spPr/>
    </dgm:pt>
    <dgm:pt modelId="{66A97078-84B9-4B05-B47D-C5EB0C33F0E1}" type="pres">
      <dgm:prSet presAssocID="{F101AE39-612C-4AFF-B05E-19E18B008E2C}" presName="vert1" presStyleCnt="0"/>
      <dgm:spPr/>
    </dgm:pt>
    <dgm:pt modelId="{C1222233-98BF-4F6D-A99D-7CCBA34DC76A}" type="pres">
      <dgm:prSet presAssocID="{1213F643-2371-4C99-A9AB-8FE5504CBA79}" presName="thickLine" presStyleLbl="alignNode1" presStyleIdx="6" presStyleCnt="9"/>
      <dgm:spPr/>
    </dgm:pt>
    <dgm:pt modelId="{41FA3DE1-93FD-4D17-A088-15D306EF5866}" type="pres">
      <dgm:prSet presAssocID="{1213F643-2371-4C99-A9AB-8FE5504CBA79}" presName="horz1" presStyleCnt="0"/>
      <dgm:spPr/>
    </dgm:pt>
    <dgm:pt modelId="{DE70CC39-879A-4270-ADB2-71F7B3CE14CB}" type="pres">
      <dgm:prSet presAssocID="{1213F643-2371-4C99-A9AB-8FE5504CBA79}" presName="tx1" presStyleLbl="revTx" presStyleIdx="6" presStyleCnt="9"/>
      <dgm:spPr/>
    </dgm:pt>
    <dgm:pt modelId="{49D93BD9-8313-4051-BB22-8709F7208BFA}" type="pres">
      <dgm:prSet presAssocID="{1213F643-2371-4C99-A9AB-8FE5504CBA79}" presName="vert1" presStyleCnt="0"/>
      <dgm:spPr/>
    </dgm:pt>
    <dgm:pt modelId="{7EF8BBB7-95F0-410D-B29A-5A3D07860D45}" type="pres">
      <dgm:prSet presAssocID="{1D54466C-1D0E-4E7E-A732-295E757B7C03}" presName="thickLine" presStyleLbl="alignNode1" presStyleIdx="7" presStyleCnt="9"/>
      <dgm:spPr/>
    </dgm:pt>
    <dgm:pt modelId="{C9902F2A-2A8E-482D-AB1A-3DF2BB4AD006}" type="pres">
      <dgm:prSet presAssocID="{1D54466C-1D0E-4E7E-A732-295E757B7C03}" presName="horz1" presStyleCnt="0"/>
      <dgm:spPr/>
    </dgm:pt>
    <dgm:pt modelId="{2DE3B455-68E7-4CF6-A57D-309E60E52B22}" type="pres">
      <dgm:prSet presAssocID="{1D54466C-1D0E-4E7E-A732-295E757B7C03}" presName="tx1" presStyleLbl="revTx" presStyleIdx="7" presStyleCnt="9"/>
      <dgm:spPr/>
    </dgm:pt>
    <dgm:pt modelId="{6AAF03A2-F51B-4466-83CE-E3EC7CCBBB94}" type="pres">
      <dgm:prSet presAssocID="{1D54466C-1D0E-4E7E-A732-295E757B7C03}" presName="vert1" presStyleCnt="0"/>
      <dgm:spPr/>
    </dgm:pt>
    <dgm:pt modelId="{21C41E50-1F50-46A2-AC50-3AE665714F2E}" type="pres">
      <dgm:prSet presAssocID="{71D25059-B4B9-4F4A-9325-F14553088D58}" presName="thickLine" presStyleLbl="alignNode1" presStyleIdx="8" presStyleCnt="9"/>
      <dgm:spPr/>
    </dgm:pt>
    <dgm:pt modelId="{01AB5EB6-949C-4C4A-9D6E-D13C9C2E12CC}" type="pres">
      <dgm:prSet presAssocID="{71D25059-B4B9-4F4A-9325-F14553088D58}" presName="horz1" presStyleCnt="0"/>
      <dgm:spPr/>
    </dgm:pt>
    <dgm:pt modelId="{7257D44C-FF33-406F-961B-2A9B78B2386B}" type="pres">
      <dgm:prSet presAssocID="{71D25059-B4B9-4F4A-9325-F14553088D58}" presName="tx1" presStyleLbl="revTx" presStyleIdx="8" presStyleCnt="9"/>
      <dgm:spPr/>
    </dgm:pt>
    <dgm:pt modelId="{C6D81984-A46F-4AD6-9601-B849C0E725F4}" type="pres">
      <dgm:prSet presAssocID="{71D25059-B4B9-4F4A-9325-F14553088D58}" presName="vert1" presStyleCnt="0"/>
      <dgm:spPr/>
    </dgm:pt>
  </dgm:ptLst>
  <dgm:cxnLst>
    <dgm:cxn modelId="{1116A40B-659B-4880-9E15-B385FE65AC9B}" srcId="{2EE2150E-31DE-4E38-8783-B70FB41DC90F}" destId="{1213F643-2371-4C99-A9AB-8FE5504CBA79}" srcOrd="6" destOrd="0" parTransId="{F8EDD116-84FB-4410-9CC1-CA3D6C899BBC}" sibTransId="{77A8232C-9F9A-4ACD-9330-023394DE3B3E}"/>
    <dgm:cxn modelId="{1B97B01D-2A80-47A3-A2E7-F198AFFC7A02}" type="presOf" srcId="{1213F643-2371-4C99-A9AB-8FE5504CBA79}" destId="{DE70CC39-879A-4270-ADB2-71F7B3CE14CB}" srcOrd="0" destOrd="0" presId="urn:microsoft.com/office/officeart/2008/layout/LinedList"/>
    <dgm:cxn modelId="{F01C121E-6BBC-441C-BA3E-48A5E360CC73}" type="presOf" srcId="{1FF8A65C-2900-4BCA-BC39-7306E2F96C13}" destId="{087EC9CB-4C35-4FD8-B406-289688B2BEC8}" srcOrd="0" destOrd="0" presId="urn:microsoft.com/office/officeart/2008/layout/LinedList"/>
    <dgm:cxn modelId="{F91B5423-8069-4F82-A73D-C428D831A28B}" type="presOf" srcId="{0CADB55E-1FFA-4F69-AF2C-825E9F30DB30}" destId="{0F7A6043-D3E5-4BC1-8FE9-BC8118FCECDC}" srcOrd="0" destOrd="0" presId="urn:microsoft.com/office/officeart/2008/layout/LinedList"/>
    <dgm:cxn modelId="{417EF625-3440-4C82-BB8E-183D53406793}" type="presOf" srcId="{1E4B95E2-6302-442E-802C-ACD03C003D9D}" destId="{731ADF37-95A2-4642-9D96-728376A46D07}" srcOrd="0" destOrd="0" presId="urn:microsoft.com/office/officeart/2008/layout/LinedList"/>
    <dgm:cxn modelId="{0FD33A2E-9D4E-4792-B072-835E30ED8E7E}" type="presOf" srcId="{2EE2150E-31DE-4E38-8783-B70FB41DC90F}" destId="{BA71BD1E-A664-4A4C-87C0-5A3F05C33841}" srcOrd="0" destOrd="0" presId="urn:microsoft.com/office/officeart/2008/layout/LinedList"/>
    <dgm:cxn modelId="{805D4D3A-1995-409F-BA7C-23542DE74C2B}" srcId="{2EE2150E-31DE-4E38-8783-B70FB41DC90F}" destId="{F101AE39-612C-4AFF-B05E-19E18B008E2C}" srcOrd="5" destOrd="0" parTransId="{8E37DA16-51E4-4FDB-BF47-928EA4BBDB20}" sibTransId="{F1E7D7E1-A6DD-46EC-9A51-D405BBD0D808}"/>
    <dgm:cxn modelId="{DB497945-E066-4BFC-9ECF-E05558E974E9}" type="presOf" srcId="{68566A51-0A6C-4B43-8248-308B6747D699}" destId="{317A76A9-0E97-4C59-B825-6F9B37FD2CD3}" srcOrd="0" destOrd="0" presId="urn:microsoft.com/office/officeart/2008/layout/LinedList"/>
    <dgm:cxn modelId="{8C81336E-FBDF-4A86-9D23-2B0AAF0B3221}" type="presOf" srcId="{1D54466C-1D0E-4E7E-A732-295E757B7C03}" destId="{2DE3B455-68E7-4CF6-A57D-309E60E52B22}" srcOrd="0" destOrd="0" presId="urn:microsoft.com/office/officeart/2008/layout/LinedList"/>
    <dgm:cxn modelId="{DFFC6F6E-2F61-43AC-9DA7-2C5212C1F909}" srcId="{2EE2150E-31DE-4E38-8783-B70FB41DC90F}" destId="{B6ADDB2E-250C-47A2-A6CA-3C46D9F83C5A}" srcOrd="0" destOrd="0" parTransId="{CFF03994-D20D-4A70-BE10-9106C6BDD984}" sibTransId="{20DC5B8E-9A8D-4E55-9C93-8E34DB695B23}"/>
    <dgm:cxn modelId="{7C4A1553-1569-4748-A36E-3452A267B3D5}" srcId="{2EE2150E-31DE-4E38-8783-B70FB41DC90F}" destId="{68566A51-0A6C-4B43-8248-308B6747D699}" srcOrd="1" destOrd="0" parTransId="{EA5F8D11-80E3-4EFA-8802-910D103F39B0}" sibTransId="{2D256C01-ACED-4458-B4A5-EB781532E032}"/>
    <dgm:cxn modelId="{9E738F82-B21A-40B4-8109-5FAC2DD48707}" srcId="{2EE2150E-31DE-4E38-8783-B70FB41DC90F}" destId="{1D54466C-1D0E-4E7E-A732-295E757B7C03}" srcOrd="7" destOrd="0" parTransId="{D3004917-E71A-4CBC-892E-76C1E6A61AE1}" sibTransId="{81E301EB-7FFD-4587-99BF-4F715985D780}"/>
    <dgm:cxn modelId="{BFE146A3-0A1B-471A-A488-1DA9B1B3B665}" srcId="{2EE2150E-31DE-4E38-8783-B70FB41DC90F}" destId="{0CADB55E-1FFA-4F69-AF2C-825E9F30DB30}" srcOrd="4" destOrd="0" parTransId="{90D34EBA-653D-44FB-99B9-60E13A23CD38}" sibTransId="{4586C1FB-4D9F-4ABD-B26A-28828B0B5C24}"/>
    <dgm:cxn modelId="{0228FDB1-9B61-4FC5-9BF4-159630CD8C18}" type="presOf" srcId="{B6ADDB2E-250C-47A2-A6CA-3C46D9F83C5A}" destId="{636D8E58-3D9D-45B3-8C0F-90A686161BBC}" srcOrd="0" destOrd="0" presId="urn:microsoft.com/office/officeart/2008/layout/LinedList"/>
    <dgm:cxn modelId="{12D6BDBE-C462-4B38-8B15-3C9DC8EA9765}" srcId="{2EE2150E-31DE-4E38-8783-B70FB41DC90F}" destId="{1E4B95E2-6302-442E-802C-ACD03C003D9D}" srcOrd="2" destOrd="0" parTransId="{37EBFBE0-05C7-4F81-886A-7AF408132551}" sibTransId="{9E63EF89-4EC2-4384-A985-16C8A536AE40}"/>
    <dgm:cxn modelId="{179AF9C8-EF2D-4F13-8BDE-505C4860ADC0}" srcId="{2EE2150E-31DE-4E38-8783-B70FB41DC90F}" destId="{1FF8A65C-2900-4BCA-BC39-7306E2F96C13}" srcOrd="3" destOrd="0" parTransId="{40861CBD-3D96-485C-94B4-30C7CD260538}" sibTransId="{B8E7BE28-38AC-4788-A74D-837EBDCA4FD4}"/>
    <dgm:cxn modelId="{A9A56AE1-5ACF-41ED-A517-306B06CB75D6}" type="presOf" srcId="{71D25059-B4B9-4F4A-9325-F14553088D58}" destId="{7257D44C-FF33-406F-961B-2A9B78B2386B}" srcOrd="0" destOrd="0" presId="urn:microsoft.com/office/officeart/2008/layout/LinedList"/>
    <dgm:cxn modelId="{843B1CEA-0CF9-4334-A449-6AF3C64C480E}" srcId="{2EE2150E-31DE-4E38-8783-B70FB41DC90F}" destId="{71D25059-B4B9-4F4A-9325-F14553088D58}" srcOrd="8" destOrd="0" parTransId="{A872A7D3-3455-4B6C-8290-2A02B55582D5}" sibTransId="{A456B872-E536-4809-912C-7F19CCF3871E}"/>
    <dgm:cxn modelId="{5269E0EC-86EA-4FBE-8601-0606BE866CE1}" type="presOf" srcId="{F101AE39-612C-4AFF-B05E-19E18B008E2C}" destId="{534EDA41-6464-49F6-8349-01159960294D}" srcOrd="0" destOrd="0" presId="urn:microsoft.com/office/officeart/2008/layout/LinedList"/>
    <dgm:cxn modelId="{F41536C3-67D7-4654-A13A-FA432F17F41B}" type="presParOf" srcId="{BA71BD1E-A664-4A4C-87C0-5A3F05C33841}" destId="{3FBFBDEB-BA7F-441E-911F-618253A6D955}" srcOrd="0" destOrd="0" presId="urn:microsoft.com/office/officeart/2008/layout/LinedList"/>
    <dgm:cxn modelId="{2180CE8A-FD10-41E1-B30A-1653E6C6C0FD}" type="presParOf" srcId="{BA71BD1E-A664-4A4C-87C0-5A3F05C33841}" destId="{92A0E8D8-C035-4B5C-B703-AD975681F9F9}" srcOrd="1" destOrd="0" presId="urn:microsoft.com/office/officeart/2008/layout/LinedList"/>
    <dgm:cxn modelId="{24429258-7B95-4681-AF33-3F63EEC3A4CD}" type="presParOf" srcId="{92A0E8D8-C035-4B5C-B703-AD975681F9F9}" destId="{636D8E58-3D9D-45B3-8C0F-90A686161BBC}" srcOrd="0" destOrd="0" presId="urn:microsoft.com/office/officeart/2008/layout/LinedList"/>
    <dgm:cxn modelId="{0595FEF2-B589-4CFA-BB7F-1E1CAE8F5F8C}" type="presParOf" srcId="{92A0E8D8-C035-4B5C-B703-AD975681F9F9}" destId="{B6CED0E9-ADC0-4F7E-8226-00DEB6DDEBDB}" srcOrd="1" destOrd="0" presId="urn:microsoft.com/office/officeart/2008/layout/LinedList"/>
    <dgm:cxn modelId="{DFC47E19-7900-4DC4-9589-54494DFEA16F}" type="presParOf" srcId="{BA71BD1E-A664-4A4C-87C0-5A3F05C33841}" destId="{A5D0F7E1-CA12-4EB7-B97E-0EC8794F0546}" srcOrd="2" destOrd="0" presId="urn:microsoft.com/office/officeart/2008/layout/LinedList"/>
    <dgm:cxn modelId="{6CC3CDB4-DA3B-4B66-9E03-92AA428305ED}" type="presParOf" srcId="{BA71BD1E-A664-4A4C-87C0-5A3F05C33841}" destId="{8C7E350D-EFE5-479D-B4EA-E3D510B6A943}" srcOrd="3" destOrd="0" presId="urn:microsoft.com/office/officeart/2008/layout/LinedList"/>
    <dgm:cxn modelId="{92EBCDE7-C118-402E-B8D3-D400C6BA93B4}" type="presParOf" srcId="{8C7E350D-EFE5-479D-B4EA-E3D510B6A943}" destId="{317A76A9-0E97-4C59-B825-6F9B37FD2CD3}" srcOrd="0" destOrd="0" presId="urn:microsoft.com/office/officeart/2008/layout/LinedList"/>
    <dgm:cxn modelId="{09ED7582-9892-43A2-A15C-D7A9335DED23}" type="presParOf" srcId="{8C7E350D-EFE5-479D-B4EA-E3D510B6A943}" destId="{CACEE8D0-897A-4130-A096-E7097EBE3DD4}" srcOrd="1" destOrd="0" presId="urn:microsoft.com/office/officeart/2008/layout/LinedList"/>
    <dgm:cxn modelId="{5DC092C9-3773-47AC-8FB2-CD08AE71088A}" type="presParOf" srcId="{BA71BD1E-A664-4A4C-87C0-5A3F05C33841}" destId="{A5F690FF-F2BE-4B68-8472-BB59CCCA9164}" srcOrd="4" destOrd="0" presId="urn:microsoft.com/office/officeart/2008/layout/LinedList"/>
    <dgm:cxn modelId="{708B1EC6-2509-4981-9631-9FBE4290C792}" type="presParOf" srcId="{BA71BD1E-A664-4A4C-87C0-5A3F05C33841}" destId="{E3FEBEE9-AA43-49C0-BE1B-FD94604C76CB}" srcOrd="5" destOrd="0" presId="urn:microsoft.com/office/officeart/2008/layout/LinedList"/>
    <dgm:cxn modelId="{D47C16B6-F3FF-4CC1-B15E-77CDEBFF3DC0}" type="presParOf" srcId="{E3FEBEE9-AA43-49C0-BE1B-FD94604C76CB}" destId="{731ADF37-95A2-4642-9D96-728376A46D07}" srcOrd="0" destOrd="0" presId="urn:microsoft.com/office/officeart/2008/layout/LinedList"/>
    <dgm:cxn modelId="{F4B00436-D50F-4DA7-8E99-9CF6F4FB8845}" type="presParOf" srcId="{E3FEBEE9-AA43-49C0-BE1B-FD94604C76CB}" destId="{37E495B4-DA31-4600-AA18-9064B2098050}" srcOrd="1" destOrd="0" presId="urn:microsoft.com/office/officeart/2008/layout/LinedList"/>
    <dgm:cxn modelId="{232FFAAC-06FE-4057-B844-AFAD0828A78D}" type="presParOf" srcId="{BA71BD1E-A664-4A4C-87C0-5A3F05C33841}" destId="{FA30B38E-8D64-4374-90C9-E0CF8C9617D6}" srcOrd="6" destOrd="0" presId="urn:microsoft.com/office/officeart/2008/layout/LinedList"/>
    <dgm:cxn modelId="{02CF0016-E838-4EC0-A8A7-40C47C5D53F5}" type="presParOf" srcId="{BA71BD1E-A664-4A4C-87C0-5A3F05C33841}" destId="{E15449ED-558A-4FBE-8094-CABE5C8B67B7}" srcOrd="7" destOrd="0" presId="urn:microsoft.com/office/officeart/2008/layout/LinedList"/>
    <dgm:cxn modelId="{D738A5D4-CE7A-465F-8629-EBD75D6D2D7C}" type="presParOf" srcId="{E15449ED-558A-4FBE-8094-CABE5C8B67B7}" destId="{087EC9CB-4C35-4FD8-B406-289688B2BEC8}" srcOrd="0" destOrd="0" presId="urn:microsoft.com/office/officeart/2008/layout/LinedList"/>
    <dgm:cxn modelId="{EB274DA3-A799-4C48-9CCA-85178C1021D0}" type="presParOf" srcId="{E15449ED-558A-4FBE-8094-CABE5C8B67B7}" destId="{16A90EDE-7B1B-4294-833C-050377744BD0}" srcOrd="1" destOrd="0" presId="urn:microsoft.com/office/officeart/2008/layout/LinedList"/>
    <dgm:cxn modelId="{72EC2727-74C3-4B8D-AC64-ED00D820F49F}" type="presParOf" srcId="{BA71BD1E-A664-4A4C-87C0-5A3F05C33841}" destId="{1F7CEC06-7507-47E4-8B86-B67704F91BD1}" srcOrd="8" destOrd="0" presId="urn:microsoft.com/office/officeart/2008/layout/LinedList"/>
    <dgm:cxn modelId="{E3E9B00E-57CF-4A73-A784-4C7A240FB2D7}" type="presParOf" srcId="{BA71BD1E-A664-4A4C-87C0-5A3F05C33841}" destId="{C441BC31-DD0E-4667-8AF0-E2A8E9591542}" srcOrd="9" destOrd="0" presId="urn:microsoft.com/office/officeart/2008/layout/LinedList"/>
    <dgm:cxn modelId="{F8D847DC-C6FD-4348-BED4-1AC096208A04}" type="presParOf" srcId="{C441BC31-DD0E-4667-8AF0-E2A8E9591542}" destId="{0F7A6043-D3E5-4BC1-8FE9-BC8118FCECDC}" srcOrd="0" destOrd="0" presId="urn:microsoft.com/office/officeart/2008/layout/LinedList"/>
    <dgm:cxn modelId="{B789DCAF-7770-4D8B-8613-4C81C98703F9}" type="presParOf" srcId="{C441BC31-DD0E-4667-8AF0-E2A8E9591542}" destId="{452678C5-ED0F-44C7-B484-D26F8D719E62}" srcOrd="1" destOrd="0" presId="urn:microsoft.com/office/officeart/2008/layout/LinedList"/>
    <dgm:cxn modelId="{4F74828D-08A8-42B0-A001-7A12A3DAE05B}" type="presParOf" srcId="{BA71BD1E-A664-4A4C-87C0-5A3F05C33841}" destId="{47F0D3B4-10EE-40EE-ADFA-2176AF7866EA}" srcOrd="10" destOrd="0" presId="urn:microsoft.com/office/officeart/2008/layout/LinedList"/>
    <dgm:cxn modelId="{7FABE109-E7DF-441F-BDF2-3E807A35DE44}" type="presParOf" srcId="{BA71BD1E-A664-4A4C-87C0-5A3F05C33841}" destId="{5D39E581-FFDF-4D60-AB32-429FA55DF678}" srcOrd="11" destOrd="0" presId="urn:microsoft.com/office/officeart/2008/layout/LinedList"/>
    <dgm:cxn modelId="{04AF5205-829B-43F2-AE02-108751AE37BE}" type="presParOf" srcId="{5D39E581-FFDF-4D60-AB32-429FA55DF678}" destId="{534EDA41-6464-49F6-8349-01159960294D}" srcOrd="0" destOrd="0" presId="urn:microsoft.com/office/officeart/2008/layout/LinedList"/>
    <dgm:cxn modelId="{7DFC771E-032E-4717-9647-FFCC78DA0E5B}" type="presParOf" srcId="{5D39E581-FFDF-4D60-AB32-429FA55DF678}" destId="{66A97078-84B9-4B05-B47D-C5EB0C33F0E1}" srcOrd="1" destOrd="0" presId="urn:microsoft.com/office/officeart/2008/layout/LinedList"/>
    <dgm:cxn modelId="{F5E6087C-FDF2-43CE-A568-85FD48E86148}" type="presParOf" srcId="{BA71BD1E-A664-4A4C-87C0-5A3F05C33841}" destId="{C1222233-98BF-4F6D-A99D-7CCBA34DC76A}" srcOrd="12" destOrd="0" presId="urn:microsoft.com/office/officeart/2008/layout/LinedList"/>
    <dgm:cxn modelId="{B7D8206C-0F08-49C7-94B6-62518C4924D6}" type="presParOf" srcId="{BA71BD1E-A664-4A4C-87C0-5A3F05C33841}" destId="{41FA3DE1-93FD-4D17-A088-15D306EF5866}" srcOrd="13" destOrd="0" presId="urn:microsoft.com/office/officeart/2008/layout/LinedList"/>
    <dgm:cxn modelId="{F1749BFA-E792-45EB-9BB8-3A508797C4FB}" type="presParOf" srcId="{41FA3DE1-93FD-4D17-A088-15D306EF5866}" destId="{DE70CC39-879A-4270-ADB2-71F7B3CE14CB}" srcOrd="0" destOrd="0" presId="urn:microsoft.com/office/officeart/2008/layout/LinedList"/>
    <dgm:cxn modelId="{B9E7031A-E92E-4041-8F9A-C15D96A85827}" type="presParOf" srcId="{41FA3DE1-93FD-4D17-A088-15D306EF5866}" destId="{49D93BD9-8313-4051-BB22-8709F7208BFA}" srcOrd="1" destOrd="0" presId="urn:microsoft.com/office/officeart/2008/layout/LinedList"/>
    <dgm:cxn modelId="{252D9E36-E6CA-413B-9BC9-3967F402ECFA}" type="presParOf" srcId="{BA71BD1E-A664-4A4C-87C0-5A3F05C33841}" destId="{7EF8BBB7-95F0-410D-B29A-5A3D07860D45}" srcOrd="14" destOrd="0" presId="urn:microsoft.com/office/officeart/2008/layout/LinedList"/>
    <dgm:cxn modelId="{D8AA7A8E-B710-4A7B-BE82-C86DE34864DB}" type="presParOf" srcId="{BA71BD1E-A664-4A4C-87C0-5A3F05C33841}" destId="{C9902F2A-2A8E-482D-AB1A-3DF2BB4AD006}" srcOrd="15" destOrd="0" presId="urn:microsoft.com/office/officeart/2008/layout/LinedList"/>
    <dgm:cxn modelId="{811604A6-7FCB-4B05-8AF6-06CCAE4E30B3}" type="presParOf" srcId="{C9902F2A-2A8E-482D-AB1A-3DF2BB4AD006}" destId="{2DE3B455-68E7-4CF6-A57D-309E60E52B22}" srcOrd="0" destOrd="0" presId="urn:microsoft.com/office/officeart/2008/layout/LinedList"/>
    <dgm:cxn modelId="{8DD1EF2E-B295-469A-9204-5F86AA731AC2}" type="presParOf" srcId="{C9902F2A-2A8E-482D-AB1A-3DF2BB4AD006}" destId="{6AAF03A2-F51B-4466-83CE-E3EC7CCBBB94}" srcOrd="1" destOrd="0" presId="urn:microsoft.com/office/officeart/2008/layout/LinedList"/>
    <dgm:cxn modelId="{1E639A89-43F3-4B32-9ADA-073DD9B6E058}" type="presParOf" srcId="{BA71BD1E-A664-4A4C-87C0-5A3F05C33841}" destId="{21C41E50-1F50-46A2-AC50-3AE665714F2E}" srcOrd="16" destOrd="0" presId="urn:microsoft.com/office/officeart/2008/layout/LinedList"/>
    <dgm:cxn modelId="{1A49B1B5-CC7D-4BAB-9BF3-64F3266DC262}" type="presParOf" srcId="{BA71BD1E-A664-4A4C-87C0-5A3F05C33841}" destId="{01AB5EB6-949C-4C4A-9D6E-D13C9C2E12CC}" srcOrd="17" destOrd="0" presId="urn:microsoft.com/office/officeart/2008/layout/LinedList"/>
    <dgm:cxn modelId="{43B57809-E610-4877-8996-2FB45E4C035B}" type="presParOf" srcId="{01AB5EB6-949C-4C4A-9D6E-D13C9C2E12CC}" destId="{7257D44C-FF33-406F-961B-2A9B78B2386B}" srcOrd="0" destOrd="0" presId="urn:microsoft.com/office/officeart/2008/layout/LinedList"/>
    <dgm:cxn modelId="{5B71F729-17A8-44A6-AAFA-89C7A67A7975}" type="presParOf" srcId="{01AB5EB6-949C-4C4A-9D6E-D13C9C2E12CC}" destId="{C6D81984-A46F-4AD6-9601-B849C0E725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14C6B8-3227-489B-B2D7-0DC773E386FD}">
      <dsp:nvSpPr>
        <dsp:cNvPr id="0" name=""/>
        <dsp:cNvSpPr/>
      </dsp:nvSpPr>
      <dsp:spPr>
        <a:xfrm>
          <a:off x="0" y="0"/>
          <a:ext cx="6898005" cy="8401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CORONA VIRUS pandemic has had a significant impact on public health.</a:t>
          </a:r>
        </a:p>
      </dsp:txBody>
      <dsp:txXfrm>
        <a:off x="24606" y="24606"/>
        <a:ext cx="5991466" cy="790892"/>
      </dsp:txXfrm>
    </dsp:sp>
    <dsp:sp modelId="{AA88EAAE-F215-49DB-A07C-E0C38EAD629B}">
      <dsp:nvSpPr>
        <dsp:cNvPr id="0" name=""/>
        <dsp:cNvSpPr/>
      </dsp:nvSpPr>
      <dsp:spPr>
        <a:xfrm>
          <a:off x="608647" y="980122"/>
          <a:ext cx="6898005" cy="840104"/>
        </a:xfrm>
        <a:prstGeom prst="roundRect">
          <a:avLst>
            <a:gd name="adj" fmla="val 10000"/>
          </a:avLst>
        </a:prstGeom>
        <a:solidFill>
          <a:schemeClr val="accent2">
            <a:hueOff val="316139"/>
            <a:satOff val="-27354"/>
            <a:lumOff val="490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created an urgent need for data-driven insights to understand the spread of the virus.</a:t>
          </a:r>
        </a:p>
      </dsp:txBody>
      <dsp:txXfrm>
        <a:off x="633253" y="1004728"/>
        <a:ext cx="5694077" cy="790892"/>
      </dsp:txXfrm>
    </dsp:sp>
    <dsp:sp modelId="{5FA39333-7DB1-4F96-B384-8252988A91DB}">
      <dsp:nvSpPr>
        <dsp:cNvPr id="0" name=""/>
        <dsp:cNvSpPr/>
      </dsp:nvSpPr>
      <dsp:spPr>
        <a:xfrm>
          <a:off x="1217294" y="1960244"/>
          <a:ext cx="6898005" cy="840104"/>
        </a:xfrm>
        <a:prstGeom prst="roundRect">
          <a:avLst>
            <a:gd name="adj" fmla="val 10000"/>
          </a:avLst>
        </a:prstGeom>
        <a:solidFill>
          <a:schemeClr val="accent2">
            <a:hueOff val="632278"/>
            <a:satOff val="-54709"/>
            <a:lumOff val="98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 a Data Analyst, I am working on tasked with analyzing a CORONA VIRUS dataset to derive meaningful insights and findings Using MySQL workbench.</a:t>
          </a:r>
        </a:p>
      </dsp:txBody>
      <dsp:txXfrm>
        <a:off x="1241900" y="1984850"/>
        <a:ext cx="5694077" cy="790892"/>
      </dsp:txXfrm>
    </dsp:sp>
    <dsp:sp modelId="{1E7187BE-7A7B-479A-B332-326D03C13BA3}">
      <dsp:nvSpPr>
        <dsp:cNvPr id="0" name=""/>
        <dsp:cNvSpPr/>
      </dsp:nvSpPr>
      <dsp:spPr>
        <a:xfrm>
          <a:off x="6351936" y="637079"/>
          <a:ext cx="546068" cy="5460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474801" y="637079"/>
        <a:ext cx="300338" cy="410916"/>
      </dsp:txXfrm>
    </dsp:sp>
    <dsp:sp modelId="{B5247698-F137-402C-BBB0-4C584580851F}">
      <dsp:nvSpPr>
        <dsp:cNvPr id="0" name=""/>
        <dsp:cNvSpPr/>
      </dsp:nvSpPr>
      <dsp:spPr>
        <a:xfrm>
          <a:off x="6960584" y="1611600"/>
          <a:ext cx="546068" cy="54606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66166"/>
            <a:satOff val="-53065"/>
            <a:lumOff val="80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966166"/>
              <a:satOff val="-53065"/>
              <a:lumOff val="8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7083449" y="1611600"/>
        <a:ext cx="300338" cy="410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FBDEB-BA7F-441E-911F-618253A6D955}">
      <dsp:nvSpPr>
        <dsp:cNvPr id="0" name=""/>
        <dsp:cNvSpPr/>
      </dsp:nvSpPr>
      <dsp:spPr>
        <a:xfrm>
          <a:off x="0" y="641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D8E58-3D9D-45B3-8C0F-90A686161BBC}">
      <dsp:nvSpPr>
        <dsp:cNvPr id="0" name=""/>
        <dsp:cNvSpPr/>
      </dsp:nvSpPr>
      <dsp:spPr>
        <a:xfrm>
          <a:off x="0" y="641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highlight>
                <a:srgbClr val="008080"/>
              </a:highlight>
            </a:rPr>
            <a:t>Description of each column in our   dataset:</a:t>
          </a:r>
        </a:p>
      </dsp:txBody>
      <dsp:txXfrm>
        <a:off x="0" y="641"/>
        <a:ext cx="7438145" cy="583351"/>
      </dsp:txXfrm>
    </dsp:sp>
    <dsp:sp modelId="{A5D0F7E1-CA12-4EB7-B97E-0EC8794F0546}">
      <dsp:nvSpPr>
        <dsp:cNvPr id="0" name=""/>
        <dsp:cNvSpPr/>
      </dsp:nvSpPr>
      <dsp:spPr>
        <a:xfrm>
          <a:off x="0" y="583993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76A9-0E97-4C59-B825-6F9B37FD2CD3}">
      <dsp:nvSpPr>
        <dsp:cNvPr id="0" name=""/>
        <dsp:cNvSpPr/>
      </dsp:nvSpPr>
      <dsp:spPr>
        <a:xfrm>
          <a:off x="0" y="583993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Province: Geographic subdivision within a country/region.</a:t>
          </a:r>
        </a:p>
      </dsp:txBody>
      <dsp:txXfrm>
        <a:off x="0" y="583993"/>
        <a:ext cx="7438145" cy="583351"/>
      </dsp:txXfrm>
    </dsp:sp>
    <dsp:sp modelId="{A5F690FF-F2BE-4B68-8472-BB59CCCA9164}">
      <dsp:nvSpPr>
        <dsp:cNvPr id="0" name=""/>
        <dsp:cNvSpPr/>
      </dsp:nvSpPr>
      <dsp:spPr>
        <a:xfrm>
          <a:off x="0" y="1167345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1ADF37-95A2-4642-9D96-728376A46D07}">
      <dsp:nvSpPr>
        <dsp:cNvPr id="0" name=""/>
        <dsp:cNvSpPr/>
      </dsp:nvSpPr>
      <dsp:spPr>
        <a:xfrm>
          <a:off x="0" y="1167345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Country/Region: Geographic entity where data is recorded.</a:t>
          </a:r>
        </a:p>
      </dsp:txBody>
      <dsp:txXfrm>
        <a:off x="0" y="1167345"/>
        <a:ext cx="7438145" cy="583351"/>
      </dsp:txXfrm>
    </dsp:sp>
    <dsp:sp modelId="{FA30B38E-8D64-4374-90C9-E0CF8C9617D6}">
      <dsp:nvSpPr>
        <dsp:cNvPr id="0" name=""/>
        <dsp:cNvSpPr/>
      </dsp:nvSpPr>
      <dsp:spPr>
        <a:xfrm>
          <a:off x="0" y="1750697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EC9CB-4C35-4FD8-B406-289688B2BEC8}">
      <dsp:nvSpPr>
        <dsp:cNvPr id="0" name=""/>
        <dsp:cNvSpPr/>
      </dsp:nvSpPr>
      <dsp:spPr>
        <a:xfrm>
          <a:off x="0" y="1750697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Latitude: North-south position on Earth's surface.</a:t>
          </a:r>
        </a:p>
      </dsp:txBody>
      <dsp:txXfrm>
        <a:off x="0" y="1750697"/>
        <a:ext cx="7438145" cy="583351"/>
      </dsp:txXfrm>
    </dsp:sp>
    <dsp:sp modelId="{1F7CEC06-7507-47E4-8B86-B67704F91BD1}">
      <dsp:nvSpPr>
        <dsp:cNvPr id="0" name=""/>
        <dsp:cNvSpPr/>
      </dsp:nvSpPr>
      <dsp:spPr>
        <a:xfrm>
          <a:off x="0" y="2334049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A6043-D3E5-4BC1-8FE9-BC8118FCECDC}">
      <dsp:nvSpPr>
        <dsp:cNvPr id="0" name=""/>
        <dsp:cNvSpPr/>
      </dsp:nvSpPr>
      <dsp:spPr>
        <a:xfrm>
          <a:off x="0" y="2334049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Longitude: East-west position on Earth's surface.</a:t>
          </a:r>
        </a:p>
      </dsp:txBody>
      <dsp:txXfrm>
        <a:off x="0" y="2334049"/>
        <a:ext cx="7438145" cy="583351"/>
      </dsp:txXfrm>
    </dsp:sp>
    <dsp:sp modelId="{47F0D3B4-10EE-40EE-ADFA-2176AF7866EA}">
      <dsp:nvSpPr>
        <dsp:cNvPr id="0" name=""/>
        <dsp:cNvSpPr/>
      </dsp:nvSpPr>
      <dsp:spPr>
        <a:xfrm>
          <a:off x="0" y="2917400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EDA41-6464-49F6-8349-01159960294D}">
      <dsp:nvSpPr>
        <dsp:cNvPr id="0" name=""/>
        <dsp:cNvSpPr/>
      </dsp:nvSpPr>
      <dsp:spPr>
        <a:xfrm>
          <a:off x="0" y="2917400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Date: Recorded date of CORONA VIRUS data.</a:t>
          </a:r>
        </a:p>
      </dsp:txBody>
      <dsp:txXfrm>
        <a:off x="0" y="2917400"/>
        <a:ext cx="7438145" cy="583351"/>
      </dsp:txXfrm>
    </dsp:sp>
    <dsp:sp modelId="{C1222233-98BF-4F6D-A99D-7CCBA34DC76A}">
      <dsp:nvSpPr>
        <dsp:cNvPr id="0" name=""/>
        <dsp:cNvSpPr/>
      </dsp:nvSpPr>
      <dsp:spPr>
        <a:xfrm>
          <a:off x="0" y="3500752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0CC39-879A-4270-ADB2-71F7B3CE14CB}">
      <dsp:nvSpPr>
        <dsp:cNvPr id="0" name=""/>
        <dsp:cNvSpPr/>
      </dsp:nvSpPr>
      <dsp:spPr>
        <a:xfrm>
          <a:off x="0" y="3500752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Confirmed: Number of diagnosed CORONA VIRUS cases.</a:t>
          </a:r>
        </a:p>
      </dsp:txBody>
      <dsp:txXfrm>
        <a:off x="0" y="3500752"/>
        <a:ext cx="7438145" cy="583351"/>
      </dsp:txXfrm>
    </dsp:sp>
    <dsp:sp modelId="{7EF8BBB7-95F0-410D-B29A-5A3D07860D45}">
      <dsp:nvSpPr>
        <dsp:cNvPr id="0" name=""/>
        <dsp:cNvSpPr/>
      </dsp:nvSpPr>
      <dsp:spPr>
        <a:xfrm>
          <a:off x="0" y="4084104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3B455-68E7-4CF6-A57D-309E60E52B22}">
      <dsp:nvSpPr>
        <dsp:cNvPr id="0" name=""/>
        <dsp:cNvSpPr/>
      </dsp:nvSpPr>
      <dsp:spPr>
        <a:xfrm>
          <a:off x="0" y="4084104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Deaths: Number of CORONA VIRUS related deaths.</a:t>
          </a:r>
        </a:p>
      </dsp:txBody>
      <dsp:txXfrm>
        <a:off x="0" y="4084104"/>
        <a:ext cx="7438145" cy="583351"/>
      </dsp:txXfrm>
    </dsp:sp>
    <dsp:sp modelId="{21C41E50-1F50-46A2-AC50-3AE665714F2E}">
      <dsp:nvSpPr>
        <dsp:cNvPr id="0" name=""/>
        <dsp:cNvSpPr/>
      </dsp:nvSpPr>
      <dsp:spPr>
        <a:xfrm>
          <a:off x="0" y="4667456"/>
          <a:ext cx="743814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7D44C-FF33-406F-961B-2A9B78B2386B}">
      <dsp:nvSpPr>
        <dsp:cNvPr id="0" name=""/>
        <dsp:cNvSpPr/>
      </dsp:nvSpPr>
      <dsp:spPr>
        <a:xfrm>
          <a:off x="0" y="4667456"/>
          <a:ext cx="7438145" cy="583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Recovered: Number of recovered CORONA VIRUS cases.</a:t>
          </a:r>
        </a:p>
      </dsp:txBody>
      <dsp:txXfrm>
        <a:off x="0" y="4667456"/>
        <a:ext cx="7438145" cy="583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4FC51-1F08-45EF-A3EE-694A703A62C4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3F31F-BA07-41B3-AAA9-9437A596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9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3F31F-BA07-41B3-AAA9-9437A59690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3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3F31F-BA07-41B3-AAA9-9437A59690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8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3F31F-BA07-41B3-AAA9-9437A59690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7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3F31F-BA07-41B3-AAA9-9437A59690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1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 sz="7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07623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64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03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6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9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7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3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1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0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0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3F9AFA87-1417-4992-ABD9-27C3BC8CC88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4/29/2024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75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75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970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DEDF-1B95-0BE2-F84A-E1410DB6B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21" y="962902"/>
            <a:ext cx="3987551" cy="372034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4200" dirty="0"/>
              <a:t>Corona virus         Analysis </a:t>
            </a:r>
            <a:br>
              <a:rPr lang="en-US" sz="4200" dirty="0"/>
            </a:br>
            <a:r>
              <a:rPr lang="en-US" sz="4200" dirty="0"/>
              <a:t>Using SQL</a:t>
            </a:r>
          </a:p>
        </p:txBody>
      </p:sp>
      <p:pic>
        <p:nvPicPr>
          <p:cNvPr id="4" name="Picture 3" descr="Close-up of a virus&#10;&#10;Description automatically generated">
            <a:extLst>
              <a:ext uri="{FF2B5EF4-FFF2-40B4-BE49-F238E27FC236}">
                <a16:creationId xmlns:a16="http://schemas.microsoft.com/office/drawing/2014/main" id="{2F60F0C0-2225-E0F4-9ADE-320591D6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r="25609" b="-2"/>
          <a:stretch/>
        </p:blipFill>
        <p:spPr>
          <a:xfrm>
            <a:off x="4570808" y="1275794"/>
            <a:ext cx="3720331" cy="372034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18A20F8-D9BC-7F5F-D015-C557519EC8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861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5"/>
    </mc:Choice>
    <mc:Fallback>
      <p:transition spd="slow" advTm="1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329"/>
          <a:stretch/>
        </p:blipFill>
        <p:spPr>
          <a:xfrm>
            <a:off x="0" y="1211106"/>
            <a:ext cx="8682958" cy="474402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983FF36-38A9-B4C7-3910-D86EE49A8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0731"/>
            <a:ext cx="8283388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Q7. Find most frequent value for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confirmed, deaths, recovered each month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BDD95C-9C41-0413-1416-5854486C5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80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34"/>
    </mc:Choice>
    <mc:Fallback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41"/>
          <a:stretch/>
        </p:blipFill>
        <p:spPr>
          <a:xfrm>
            <a:off x="0" y="1144921"/>
            <a:ext cx="8636853" cy="485018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01FD2693-DA43-4F24-9BA1-3F83697F6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9785" y="401227"/>
            <a:ext cx="742511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Q8. Find minimum values for confirmed, deaths,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recovered per year </a:t>
            </a:r>
            <a:b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</a:b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6F5692-82A5-FDD5-61ED-42E47AC11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95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17"/>
    </mc:Choice>
    <mc:Fallback>
      <p:transition spd="slow" advTm="10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2" b="-3"/>
          <a:stretch/>
        </p:blipFill>
        <p:spPr>
          <a:xfrm>
            <a:off x="0" y="795130"/>
            <a:ext cx="8937267" cy="535746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059DE38-B011-7756-D5E2-775C872AE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9232"/>
            <a:ext cx="8641789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Q9.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Find maximum values of confirmed, deaths,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recovered per year </a:t>
            </a:r>
            <a:b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29C2F1-9092-FAC1-2801-7EC09493A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324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86"/>
    </mc:Choice>
    <mc:Fallback>
      <p:transition spd="slow" advTm="19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"/>
          <a:stretch/>
        </p:blipFill>
        <p:spPr>
          <a:xfrm>
            <a:off x="-23052" y="560945"/>
            <a:ext cx="9143980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1EC7A7-6CEC-1D9C-5F73-E28AB0E2042F}"/>
              </a:ext>
            </a:extLst>
          </p:cNvPr>
          <p:cNvSpPr txBox="1"/>
          <p:nvPr/>
        </p:nvSpPr>
        <p:spPr>
          <a:xfrm>
            <a:off x="-23052" y="115260"/>
            <a:ext cx="7999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ighlight>
                  <a:srgbClr val="008080"/>
                </a:highlight>
              </a:rPr>
              <a:t> </a:t>
            </a:r>
            <a:r>
              <a:rPr lang="en-US" sz="1600" b="1" dirty="0">
                <a:solidFill>
                  <a:srgbClr val="002060"/>
                </a:solidFill>
                <a:highlight>
                  <a:srgbClr val="008080"/>
                </a:highlight>
              </a:rPr>
              <a:t>----Q10. The total number of case of confirmed, deaths,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8080"/>
                </a:highlight>
              </a:rPr>
              <a:t>recovered</a:t>
            </a:r>
            <a:r>
              <a:rPr lang="en-US" sz="1600" b="1" dirty="0">
                <a:solidFill>
                  <a:srgbClr val="002060"/>
                </a:solidFill>
                <a:highlight>
                  <a:srgbClr val="008080"/>
                </a:highlight>
              </a:rPr>
              <a:t> each month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17C9AC-FBA0-9685-202A-BA652F6F2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847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7"/>
    </mc:Choice>
    <mc:Fallback>
      <p:transition spd="slow" advTm="28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5" b="-2"/>
          <a:stretch/>
        </p:blipFill>
        <p:spPr>
          <a:xfrm>
            <a:off x="1022985" y="1339596"/>
            <a:ext cx="7098030" cy="41788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F3DD546-65F0-B2F8-300D-47A35F2F7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3787"/>
            <a:ext cx="10044416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Q11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Check how corona virus spread out with respect to confirmed case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A75A83-9E99-5C90-6DD9-FD3C7965D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88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12"/>
    </mc:Choice>
    <mc:Fallback>
      <p:transition spd="slow" advTm="20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6"/>
          <a:stretch/>
        </p:blipFill>
        <p:spPr>
          <a:xfrm>
            <a:off x="0" y="599355"/>
            <a:ext cx="8121015" cy="491904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A538AE2-956A-91C7-86E5-D415A3E1E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399"/>
            <a:ext cx="10650351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Q12. Check how corona virus spread out with respect to death case per month </a:t>
            </a:r>
            <a:endParaRPr lang="en-US" altLang="en-US" b="1" dirty="0">
              <a:solidFill>
                <a:srgbClr val="000000"/>
              </a:solidFill>
              <a:highlight>
                <a:srgbClr val="00808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total confirmed cases, their average, variance &amp; STDEV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D441696-3857-07AE-63AA-A22B10816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653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8"/>
    </mc:Choice>
    <mc:Fallback>
      <p:transition spd="slow" advTm="16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38"/>
          <a:stretch/>
        </p:blipFill>
        <p:spPr>
          <a:xfrm>
            <a:off x="1022985" y="1339596"/>
            <a:ext cx="7098030" cy="41788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E8BC12C9-3954-C7FA-6C0D-BDD516D4D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6323"/>
            <a:ext cx="9823202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Q13. Check how corona virus spread out with respect to recovered case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Eg.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 total confirmed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cases,their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average, variance &amp; STDEV 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4A4F83-0A01-E0C6-771F-D5F3C346A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300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1"/>
    </mc:Choice>
    <mc:Fallback>
      <p:transition spd="slow" advTm="1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r="1897"/>
          <a:stretch/>
        </p:blipFill>
        <p:spPr>
          <a:xfrm>
            <a:off x="308370" y="963079"/>
            <a:ext cx="7998070" cy="4178808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78040E7-F424-54B6-AAA2-7BE994473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1"/>
            <a:ext cx="888063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 Q14. Find Country having highest number of the Confirmed case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8C7A38-4FAD-0FD3-A083-C8832CA14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997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8"/>
    </mc:Choice>
    <mc:Fallback>
      <p:transition spd="slow" advTm="27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" b="2522"/>
          <a:stretch/>
        </p:blipFill>
        <p:spPr>
          <a:xfrm>
            <a:off x="683879" y="745351"/>
            <a:ext cx="7437136" cy="477305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97E03F9-C8FF-CA8A-03BC-0608A898B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819134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 Q15. Find Country having lowest number of the death case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5C9BED-FD75-987D-B3F0-8394C83FA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2383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7"/>
    </mc:Choice>
    <mc:Fallback>
      <p:transition spd="slow" advTm="3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 r="-3" b="-3"/>
          <a:stretch/>
        </p:blipFill>
        <p:spPr>
          <a:xfrm>
            <a:off x="1602035" y="1732467"/>
            <a:ext cx="5740146" cy="364845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F7E7CA8D-19F8-B198-3920-CC056366F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33" y="658719"/>
            <a:ext cx="805348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 Q16. Find top 5 countries having highest recovered case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5E317D-5CDA-43D4-D039-9027DD002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0198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86"/>
    </mc:Choice>
    <mc:Fallback>
      <p:transition spd="slow" advTm="20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19B3-F2FF-8AA7-A7A1-8B51EAA85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600199"/>
            <a:ext cx="7429500" cy="514350"/>
          </a:xfrm>
        </p:spPr>
        <p:txBody>
          <a:bodyPr anchor="t">
            <a:normAutofit/>
          </a:bodyPr>
          <a:lstStyle/>
          <a:p>
            <a:r>
              <a:rPr lang="en-US" sz="3000"/>
              <a:t>      </a:t>
            </a:r>
            <a:r>
              <a:rPr lang="en-US" sz="3000">
                <a:latin typeface="Arial" panose="020B0604020202020204" pitchFamily="34" charset="0"/>
                <a:cs typeface="Arial" panose="020B0604020202020204" pitchFamily="34" charset="0"/>
              </a:rPr>
              <a:t>About  The Presentation 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2202656F-6CC0-5A45-D53A-50C29C0505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202967"/>
              </p:ext>
            </p:extLst>
          </p:nvPr>
        </p:nvGraphicFramePr>
        <p:xfrm>
          <a:off x="514350" y="2460172"/>
          <a:ext cx="8115300" cy="2800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8CD6F0-16E3-667B-36DD-A6199BB30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414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34"/>
    </mc:Choice>
    <mc:Fallback>
      <p:transition spd="slow" advTm="21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0140-AA97-5410-42CC-9F6E65E5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6EDB2F-6A0C-B5A9-6C1A-CB05C2519B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8552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7"/>
    </mc:Choice>
    <mc:Fallback>
      <p:transition spd="slow" advTm="7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C72108A5-CE2C-4966-B863-66581E6E4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4DF22E0-9870-4CBF-AA3A-D710A9D8D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348DA73-B56C-4BAB-9988-C048297EF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TextBox 2">
            <a:extLst>
              <a:ext uri="{FF2B5EF4-FFF2-40B4-BE49-F238E27FC236}">
                <a16:creationId xmlns:a16="http://schemas.microsoft.com/office/drawing/2014/main" id="{EF67B708-FF62-CB15-CBAE-40D62DD8D5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367261"/>
              </p:ext>
            </p:extLst>
          </p:nvPr>
        </p:nvGraphicFramePr>
        <p:xfrm>
          <a:off x="315045" y="803275"/>
          <a:ext cx="7438145" cy="5251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73501F-F692-F7A5-BFF1-A96EEEE2A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0281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7"/>
    </mc:Choice>
    <mc:Fallback>
      <p:transition spd="slow" advTm="22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60F0C0-2225-E0F4-9ADE-320591D672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9"/>
          <a:stretch/>
        </p:blipFill>
        <p:spPr>
          <a:xfrm>
            <a:off x="61472" y="353465"/>
            <a:ext cx="7538037" cy="4449055"/>
          </a:xfrm>
          <a:prstGeom prst="rect">
            <a:avLst/>
          </a:prstGeom>
        </p:spPr>
      </p:pic>
      <p:sp>
        <p:nvSpPr>
          <p:cNvPr id="27" name="Rectangle 2">
            <a:extLst>
              <a:ext uri="{FF2B5EF4-FFF2-40B4-BE49-F238E27FC236}">
                <a16:creationId xmlns:a16="http://schemas.microsoft.com/office/drawing/2014/main" id="{D18A4B3A-79E8-3E0B-887C-87088E0D7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745075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Q1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Write a code to check NULL values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D0553C-B0F8-30A0-2780-F232D7585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1650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02"/>
    </mc:Choice>
    <mc:Fallback>
      <p:transition spd="slow" advTm="35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10" b="2"/>
          <a:stretch/>
        </p:blipFill>
        <p:spPr>
          <a:xfrm>
            <a:off x="1167973" y="1247835"/>
            <a:ext cx="6274100" cy="3648456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9B4F06C-19AC-721C-0A52-72A8E1D44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420452"/>
            <a:ext cx="7694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E1E20A1-2512-30FF-B3D4-6D605CE0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482008"/>
            <a:ext cx="906177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--Q2. If NULL values are present, update them with zeros for all columns.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E98A4C-BF18-9C90-5D44-5396C21F9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7221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0"/>
    </mc:Choice>
    <mc:Fallback>
      <p:transition spd="slow" advTm="18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b="2270"/>
          <a:stretch/>
        </p:blipFill>
        <p:spPr>
          <a:xfrm>
            <a:off x="1438101" y="835177"/>
            <a:ext cx="5740146" cy="364389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7F23067-DD29-9CE8-CB47-18955A6CC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7"/>
            <a:ext cx="7178247" cy="43088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 Q3. check total number of rows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69096F-EBA6-0000-2AED-E940BBD9B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9633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6"/>
    </mc:Choice>
    <mc:Fallback>
      <p:transition spd="slow" advTm="1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0" b="2"/>
          <a:stretch/>
        </p:blipFill>
        <p:spPr>
          <a:xfrm>
            <a:off x="722299" y="673169"/>
            <a:ext cx="6719774" cy="422312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D3BC3DF-5667-50BB-6E29-95B1BF03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760624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-- Q4.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Check what is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startdate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enddate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16CE36-464D-0C03-9672-A523C26B0E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062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6"/>
    </mc:Choice>
    <mc:Fallback>
      <p:transition spd="slow" advTm="20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7" b="2"/>
          <a:stretch/>
        </p:blipFill>
        <p:spPr>
          <a:xfrm>
            <a:off x="1701927" y="1247835"/>
            <a:ext cx="5740146" cy="3648456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C1E7FF8-E410-72B7-9D3B-F8B49AD4D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7312899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Q5. Number of month present in dataset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36C602-8729-B33C-55EF-7F3E6DA44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09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8"/>
    </mc:Choice>
    <mc:Fallback>
      <p:transition spd="slow" advTm="13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8CA9C-FB11-50F0-A363-899F9B878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r="-3" b="17571"/>
          <a:stretch/>
        </p:blipFill>
        <p:spPr>
          <a:xfrm>
            <a:off x="1701927" y="1477076"/>
            <a:ext cx="5740146" cy="444731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450F9FCA-23BD-350A-89BC-B4E3C65B1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4711"/>
            <a:ext cx="9143529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 Q6. Find monthly average for confirmed, deaths, recovered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8080"/>
                </a:highlight>
              </a:rPr>
              <a:t>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8080"/>
              </a:highlight>
              <a:latin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EF0FC5-6E51-057D-5C20-FE47FC043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138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79"/>
    </mc:Choice>
    <mc:Fallback>
      <p:transition spd="slow" advTm="21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427</TotalTime>
  <Words>395</Words>
  <Application>Microsoft Office PowerPoint</Application>
  <PresentationFormat>On-screen Show (4:3)</PresentationFormat>
  <Paragraphs>42</Paragraphs>
  <Slides>20</Slides>
  <Notes>4</Notes>
  <HiddenSlides>0</HiddenSlides>
  <MMClips>20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Courier New</vt:lpstr>
      <vt:lpstr>Rockwell</vt:lpstr>
      <vt:lpstr>Wingdings</vt:lpstr>
      <vt:lpstr>Gallery</vt:lpstr>
      <vt:lpstr>Corona virus         Analysis  Using SQL</vt:lpstr>
      <vt:lpstr>      About  The Presentation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Analysis  project SQL</dc:title>
  <dc:creator>Prasanthi konangi</dc:creator>
  <cp:lastModifiedBy>Prasanthi konangi</cp:lastModifiedBy>
  <cp:revision>2</cp:revision>
  <dcterms:created xsi:type="dcterms:W3CDTF">2024-04-27T13:44:04Z</dcterms:created>
  <dcterms:modified xsi:type="dcterms:W3CDTF">2024-04-29T15:37:42Z</dcterms:modified>
</cp:coreProperties>
</file>